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288" r:id="rId18"/>
    <p:sldId id="30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7DDE-3A6F-497F-A7EC-2C2CE024C20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01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hyperlink" Target="about:blank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3330" y="1214296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621" y="3373952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School subjects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422" y="316871"/>
            <a:ext cx="7858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u="sng" dirty="0"/>
              <a:t>LET’S REVISE!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972" y="1213786"/>
            <a:ext cx="10664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Click on the following link and revise the new vocabulary.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6" name="Rectangle 5"/>
          <p:cNvSpPr/>
          <p:nvPr/>
        </p:nvSpPr>
        <p:spPr>
          <a:xfrm>
            <a:off x="841972" y="2636316"/>
            <a:ext cx="10544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>
                <a:hlinkClick r:id="rId2"/>
              </a:rPr>
              <a:t>https://wordwall.net/embed/07834e2efa8d4ebd946aef35b5195a4d?themeId=0&amp;templateId=46</a:t>
            </a:r>
            <a:r>
              <a:rPr lang="hr-HR" sz="2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972" y="3753535"/>
            <a:ext cx="10471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>
                <a:hlinkClick r:id="rId2"/>
              </a:rPr>
              <a:t>https://wordwall.net/embed/373472ace95c4605a2229e2ddc2bb9aa?themeId=0&amp;templateId=23</a:t>
            </a:r>
            <a:r>
              <a:rPr lang="hr-HR" sz="2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972" y="4870754"/>
            <a:ext cx="103707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>
                <a:hlinkClick r:id="rId2"/>
              </a:rPr>
              <a:t>https://wordwall.net/embed/704a87ace646437c9d5f659cdb7420aa?themeId=0&amp;templateId=3</a:t>
            </a:r>
            <a:r>
              <a:rPr lang="hr-H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93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5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3100" y="390525"/>
            <a:ext cx="5286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Open your workbook at page 28.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209938"/>
            <a:ext cx="9605962" cy="5490899"/>
          </a:xfrm>
          <a:prstGeom prst="rect">
            <a:avLst/>
          </a:prstGeom>
          <a:ln w="66675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0382250" y="2762250"/>
            <a:ext cx="371475" cy="2790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8024812" y="5172076"/>
            <a:ext cx="2233614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8955881" y="5095875"/>
            <a:ext cx="371475" cy="1471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7472362" y="6093619"/>
            <a:ext cx="981075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598442" y="3286126"/>
            <a:ext cx="371475" cy="3205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7063977" y="3286126"/>
            <a:ext cx="371475" cy="3205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7063976" y="1829831"/>
            <a:ext cx="3194449" cy="441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 flipV="1">
            <a:off x="6531504" y="2306283"/>
            <a:ext cx="3812383" cy="464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8955881" y="4714877"/>
            <a:ext cx="371475" cy="838198"/>
          </a:xfrm>
          <a:prstGeom prst="rect">
            <a:avLst/>
          </a:prstGeom>
          <a:noFill/>
          <a:ln w="381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6571985" y="2783360"/>
            <a:ext cx="4181740" cy="441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63976" y="1829831"/>
            <a:ext cx="3504011" cy="353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11626" y="2049420"/>
            <a:ext cx="3504011" cy="353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567987" y="1829831"/>
            <a:ext cx="247650" cy="219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62899" y="5352012"/>
            <a:ext cx="247650" cy="219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50880" y="5362576"/>
            <a:ext cx="247650" cy="219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079567" y="3228972"/>
            <a:ext cx="247650" cy="219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206712" y="3444832"/>
            <a:ext cx="2137175" cy="210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939351" y="3250559"/>
            <a:ext cx="2148553" cy="2101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32719" y="1829831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Croatian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28658" y="2271714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264" y="2635864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English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49400" y="303976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music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49399" y="3441897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history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5920" y="3828404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geography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76026" y="4208560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maths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80712" y="4600354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2979" y="4975223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religion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89883" y="5388989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science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83335" y="5770537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German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62615" y="6162331"/>
            <a:ext cx="160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23011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647825"/>
            <a:ext cx="9877425" cy="3562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300" y="4717732"/>
            <a:ext cx="49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8300" y="2543175"/>
            <a:ext cx="49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8300" y="2897028"/>
            <a:ext cx="49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300" y="3650931"/>
            <a:ext cx="49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8300" y="4010025"/>
            <a:ext cx="49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8300" y="4363878"/>
            <a:ext cx="49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8300" y="2117407"/>
            <a:ext cx="49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B0F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51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790700"/>
            <a:ext cx="11249025" cy="386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825" y="2771775"/>
            <a:ext cx="2247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calculate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9075" y="3231832"/>
            <a:ext cx="2247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literature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2150" y="3682364"/>
            <a:ext cx="2247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draw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0875" y="4174807"/>
            <a:ext cx="2247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nature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9125" y="4572000"/>
            <a:ext cx="2247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continents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0663" y="5060155"/>
            <a:ext cx="2247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16450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06566" cy="688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5164" y="452673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29.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3" y="1694800"/>
            <a:ext cx="10654891" cy="5163200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0491" y="4182702"/>
            <a:ext cx="37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6078" y="5593534"/>
            <a:ext cx="51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 3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0855" y="4362378"/>
            <a:ext cx="37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956" y="5593534"/>
            <a:ext cx="37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7956" y="4301183"/>
            <a:ext cx="37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491" y="6223363"/>
            <a:ext cx="37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7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0579" y="5593534"/>
            <a:ext cx="37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8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0579" y="4329068"/>
            <a:ext cx="37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9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7495" y="4336729"/>
            <a:ext cx="49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10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7572" y="5593533"/>
            <a:ext cx="50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6150" y="4336728"/>
            <a:ext cx="56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5755" y="5601078"/>
            <a:ext cx="53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13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860" y="4932386"/>
            <a:ext cx="49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14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56" y="1152997"/>
            <a:ext cx="11315700" cy="4533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86416" y="2716040"/>
            <a:ext cx="398353" cy="353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012480" y="3665145"/>
            <a:ext cx="398353" cy="353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1047186" y="5347392"/>
            <a:ext cx="398353" cy="353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6824803" y="2362955"/>
            <a:ext cx="398353" cy="353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6824803" y="3665145"/>
            <a:ext cx="398353" cy="353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1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81" y="1754909"/>
            <a:ext cx="8820150" cy="3076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7521" y="4010685"/>
            <a:ext cx="14666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FF0000"/>
                </a:solidFill>
              </a:rPr>
              <a:t>locker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9949" y="4010685"/>
            <a:ext cx="19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F0000"/>
                </a:solidFill>
              </a:rPr>
              <a:t>smartphone</a:t>
            </a:r>
            <a:endParaRPr lang="hr-HR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          LEARN MORE</a:t>
            </a:r>
          </a:p>
          <a:p>
            <a:endParaRPr lang="hr-HR" sz="2400" dirty="0"/>
          </a:p>
          <a:p>
            <a:pPr algn="ctr" fontAlgn="t"/>
            <a:r>
              <a:rPr lang="hr-HR" sz="2400" b="1" dirty="0">
                <a:hlinkClick r:id="rId2"/>
              </a:rPr>
              <a:t>https://www.e-sfera.hr/dodatni-digitalni-sadrzaji/86ab528e-cf96-4a72-975d-a2096b711d2e/</a:t>
            </a:r>
            <a:endParaRPr lang="hr-HR" sz="2400" b="1" dirty="0"/>
          </a:p>
          <a:p>
            <a:pPr algn="ctr" fontAlgn="t"/>
            <a:endParaRPr lang="hr-HR" sz="2400" b="1" dirty="0"/>
          </a:p>
          <a:p>
            <a:pPr algn="ctr" fontAlgn="t"/>
            <a:r>
              <a:rPr lang="hr-HR" sz="2400" b="1" dirty="0"/>
              <a:t>Sudbury Valley school</a:t>
            </a:r>
          </a:p>
          <a:p>
            <a:br>
              <a:rPr lang="hr-HR" sz="2400" dirty="0"/>
            </a:br>
            <a:r>
              <a:rPr lang="hr-HR" sz="2400" dirty="0"/>
              <a:t>Read the text and answer the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08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225" y="1295400"/>
            <a:ext cx="6734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SELF CHECK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650" y="2066925"/>
            <a:ext cx="86963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600" i="1" dirty="0">
              <a:hlinkClick r:id="rId2"/>
            </a:endParaRPr>
          </a:p>
          <a:p>
            <a:r>
              <a:rPr lang="hr-HR" sz="2600" i="1" dirty="0">
                <a:hlinkClick r:id="rId2"/>
              </a:rPr>
              <a:t>https://www.e-sfera.hr/dodatni-digitalni-sadrzaji/86ab528e-cf96-4a72-975d-a2096b711d2e/</a:t>
            </a:r>
            <a:r>
              <a:rPr lang="hr-HR" sz="2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51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8599" y="1209864"/>
            <a:ext cx="7976103" cy="209288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How many school subjects have you got today?</a:t>
            </a:r>
          </a:p>
          <a:p>
            <a:endParaRPr lang="hr-HR" sz="2600" i="1" dirty="0"/>
          </a:p>
          <a:p>
            <a:r>
              <a:rPr lang="hr-HR" sz="2600" dirty="0"/>
              <a:t>How many school subjects have you got in total?</a:t>
            </a:r>
          </a:p>
          <a:p>
            <a:endParaRPr lang="hr-HR" sz="2600" i="1" dirty="0"/>
          </a:p>
          <a:p>
            <a:r>
              <a:rPr lang="hr-HR" sz="2600" dirty="0"/>
              <a:t>How many can you name in English?</a:t>
            </a:r>
          </a:p>
        </p:txBody>
      </p:sp>
    </p:spTree>
    <p:extLst>
      <p:ext uri="{BB962C8B-B14F-4D97-AF65-F5344CB8AC3E}">
        <p14:creationId xmlns:p14="http://schemas.microsoft.com/office/powerpoint/2010/main" val="147600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4981575" cy="6836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2295525"/>
            <a:ext cx="11430000" cy="1733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74" y="1196655"/>
            <a:ext cx="9286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Listen and write the numbers next to the school subjects.</a:t>
            </a:r>
          </a:p>
          <a:p>
            <a:endParaRPr lang="hr-HR" sz="2600" i="1" dirty="0"/>
          </a:p>
        </p:txBody>
      </p:sp>
      <p:sp>
        <p:nvSpPr>
          <p:cNvPr id="8" name="Rectangle 7"/>
          <p:cNvSpPr/>
          <p:nvPr/>
        </p:nvSpPr>
        <p:spPr>
          <a:xfrm>
            <a:off x="7372350" y="4832581"/>
            <a:ext cx="4895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hlinkClick r:id="rId7"/>
              </a:rPr>
              <a:t>https://www.e-sfera.hr/dodatni-digitalni-sadrzaji/86ab528e-cf96-4a72-975d-a2096b711d2e/</a:t>
            </a:r>
            <a:r>
              <a:rPr lang="hr-HR" sz="2400" dirty="0"/>
              <a:t> </a:t>
            </a:r>
          </a:p>
        </p:txBody>
      </p:sp>
      <p:pic>
        <p:nvPicPr>
          <p:cNvPr id="9" name="3.1.+School+subjec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62750" y="512794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8249" y="3009900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1235" y="3009899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1234" y="3509962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8249" y="3471564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1404" y="3509962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1156" y="2990849"/>
            <a:ext cx="55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7171" y="3471563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3649" y="348426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0270" y="2975075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63174" y="2990848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2901" y="3509962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211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3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325" y="657225"/>
            <a:ext cx="10525125" cy="48315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Translate</a:t>
            </a:r>
            <a:endParaRPr lang="hr-HR" sz="2600" b="1" dirty="0"/>
          </a:p>
          <a:p>
            <a:endParaRPr lang="hr-HR" sz="2600" i="1" dirty="0"/>
          </a:p>
          <a:p>
            <a:endParaRPr lang="hr-HR" sz="2600" i="1" dirty="0"/>
          </a:p>
          <a:p>
            <a:pPr>
              <a:lnSpc>
                <a:spcPct val="150000"/>
              </a:lnSpc>
            </a:pPr>
            <a:r>
              <a:rPr lang="hr-HR" sz="2600" dirty="0"/>
              <a:t>PE – 							music –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maths – 						history –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religion – 						English –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geography – 						Croatian –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IT (information technology) – 			art –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technical education – 				science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1150" y="1981200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tjelesna i zdravstvena kultura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8350" y="2544930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matematika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8850" y="3104048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vjeronauk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2700" y="3766036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geografija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5825" y="4361348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informatika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3325" y="4940170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tehnička kultura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981200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glazbena kultura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7725" y="2544929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povijest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5825" y="3139691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engleski jezik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8225" y="3766036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hrvatski jezik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3850" y="4362806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likovna kultura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7725" y="4924347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Priroda (*znanost)</a:t>
            </a:r>
          </a:p>
        </p:txBody>
      </p:sp>
    </p:spTree>
    <p:extLst>
      <p:ext uri="{BB962C8B-B14F-4D97-AF65-F5344CB8AC3E}">
        <p14:creationId xmlns:p14="http://schemas.microsoft.com/office/powerpoint/2010/main" val="24391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795337"/>
            <a:ext cx="11496675" cy="5915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7950" y="259080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259079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5313" y="2590797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72825" y="2590798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7775" y="423862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5313" y="423862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6625" y="423862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4900" y="595312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7825" y="525780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43900" y="526732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9775" y="601980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307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143000"/>
            <a:ext cx="7658278" cy="3927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8650" y="567867"/>
            <a:ext cx="36861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What do you learn in these subjects?</a:t>
            </a:r>
          </a:p>
          <a:p>
            <a:endParaRPr lang="hr-HR" sz="2600" i="1" dirty="0"/>
          </a:p>
          <a:p>
            <a:r>
              <a:rPr lang="hr-HR" sz="2600" dirty="0"/>
              <a:t>Can you name any of the things you learn </a:t>
            </a:r>
            <a:r>
              <a:rPr lang="hr-HR" sz="2600" dirty="0" err="1"/>
              <a:t>about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12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2" y="1927299"/>
            <a:ext cx="11182350" cy="395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8017" y="545739"/>
            <a:ext cx="7576457" cy="49244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Fill in the gaps with the correct word (school subject). </a:t>
            </a:r>
            <a:endParaRPr lang="hr-HR" sz="2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58816" y="2424987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maths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8815" y="2806187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6388" y="3500820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2126" y="3903736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90" y="4279815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1259" y="4633594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1259" y="5035084"/>
            <a:ext cx="12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Croatian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9878" y="5388422"/>
            <a:ext cx="112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10917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513" y="470780"/>
            <a:ext cx="99588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Choose one subject and introduce yourself as if you were a school subject. Look at the example.</a:t>
            </a:r>
          </a:p>
          <a:p>
            <a:endParaRPr lang="hr-HR" sz="2600" i="1" dirty="0"/>
          </a:p>
          <a:p>
            <a:r>
              <a:rPr lang="hr-HR" sz="2600" dirty="0"/>
              <a:t>Example: </a:t>
            </a:r>
          </a:p>
          <a:p>
            <a:endParaRPr lang="hr-HR" sz="2600" i="1" dirty="0"/>
          </a:p>
          <a:p>
            <a:r>
              <a:rPr lang="hr-HR" sz="2600" dirty="0"/>
              <a:t>                       I’m Music. My teacher is Ms Horvat. </a:t>
            </a:r>
          </a:p>
          <a:p>
            <a:r>
              <a:rPr lang="hr-HR" sz="2600" dirty="0"/>
              <a:t>                       When you learn about me, you learn how to </a:t>
            </a:r>
          </a:p>
          <a:p>
            <a:r>
              <a:rPr lang="hr-HR" sz="2600" dirty="0"/>
              <a:t>                       sing and play musical instruments.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903" y="5205743"/>
            <a:ext cx="9316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Now it’s your </a:t>
            </a:r>
            <a:r>
              <a:rPr lang="hr-HR" sz="2600" dirty="0" err="1"/>
              <a:t>turn</a:t>
            </a:r>
            <a:r>
              <a:rPr lang="hr-HR" sz="2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84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2507" y="597529"/>
            <a:ext cx="8437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Answer the questions from task 4.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5" y="4286354"/>
            <a:ext cx="6410325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5" y="2120239"/>
            <a:ext cx="8229600" cy="1352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23022" y="4636390"/>
            <a:ext cx="633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Koji predmeti su: zanimljivi / dosadni/ teško/ lagani?</a:t>
            </a:r>
          </a:p>
        </p:txBody>
      </p:sp>
    </p:spTree>
    <p:extLst>
      <p:ext uri="{BB962C8B-B14F-4D97-AF65-F5344CB8AC3E}">
        <p14:creationId xmlns:p14="http://schemas.microsoft.com/office/powerpoint/2010/main" val="170419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435</Words>
  <Application>Microsoft Office PowerPoint</Application>
  <PresentationFormat>Widescreen</PresentationFormat>
  <Paragraphs>131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117</cp:revision>
  <dcterms:created xsi:type="dcterms:W3CDTF">2020-09-19T11:02:00Z</dcterms:created>
  <dcterms:modified xsi:type="dcterms:W3CDTF">2022-09-09T10:07:53Z</dcterms:modified>
</cp:coreProperties>
</file>